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4" r:id="rId6"/>
    <p:sldId id="263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F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54B378-1796-4FE5-A1B8-D214CEB7CCA0}" v="42" dt="2023-12-14T20:35:18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son, Raven  - SDSU Student" userId="eea3c886-40aa-4b94-949d-847e66ba14ed" providerId="ADAL" clId="{EA54B378-1796-4FE5-A1B8-D214CEB7CCA0}"/>
    <pc:docChg chg="undo custSel addSld delSld modSld sldOrd">
      <pc:chgData name="Olson, Raven  - SDSU Student" userId="eea3c886-40aa-4b94-949d-847e66ba14ed" providerId="ADAL" clId="{EA54B378-1796-4FE5-A1B8-D214CEB7CCA0}" dt="2023-12-14T20:35:25.225" v="1363" actId="6549"/>
      <pc:docMkLst>
        <pc:docMk/>
      </pc:docMkLst>
      <pc:sldChg chg="modSp">
        <pc:chgData name="Olson, Raven  - SDSU Student" userId="eea3c886-40aa-4b94-949d-847e66ba14ed" providerId="ADAL" clId="{EA54B378-1796-4FE5-A1B8-D214CEB7CCA0}" dt="2023-12-13T17:15:03.318" v="21" actId="20577"/>
        <pc:sldMkLst>
          <pc:docMk/>
          <pc:sldMk cId="558727625" sldId="256"/>
        </pc:sldMkLst>
        <pc:spChg chg="mod">
          <ac:chgData name="Olson, Raven  - SDSU Student" userId="eea3c886-40aa-4b94-949d-847e66ba14ed" providerId="ADAL" clId="{EA54B378-1796-4FE5-A1B8-D214CEB7CCA0}" dt="2023-12-13T17:14:49.992" v="9" actId="20577"/>
          <ac:spMkLst>
            <pc:docMk/>
            <pc:sldMk cId="558727625" sldId="256"/>
            <ac:spMk id="2" creationId="{BDB52EFF-D90C-4031-DE56-6FFEA4E1B79C}"/>
          </ac:spMkLst>
        </pc:spChg>
        <pc:spChg chg="mod">
          <ac:chgData name="Olson, Raven  - SDSU Student" userId="eea3c886-40aa-4b94-949d-847e66ba14ed" providerId="ADAL" clId="{EA54B378-1796-4FE5-A1B8-D214CEB7CCA0}" dt="2023-12-13T17:15:03.318" v="21" actId="20577"/>
          <ac:spMkLst>
            <pc:docMk/>
            <pc:sldMk cId="558727625" sldId="256"/>
            <ac:spMk id="3" creationId="{AB7C6BE5-3426-B323-75BC-CEEA8AF01561}"/>
          </ac:spMkLst>
        </pc:spChg>
      </pc:sldChg>
      <pc:sldChg chg="modSp mod">
        <pc:chgData name="Olson, Raven  - SDSU Student" userId="eea3c886-40aa-4b94-949d-847e66ba14ed" providerId="ADAL" clId="{EA54B378-1796-4FE5-A1B8-D214CEB7CCA0}" dt="2023-12-13T19:33:22.741" v="468" actId="113"/>
        <pc:sldMkLst>
          <pc:docMk/>
          <pc:sldMk cId="215103716" sldId="257"/>
        </pc:sldMkLst>
        <pc:spChg chg="mod">
          <ac:chgData name="Olson, Raven  - SDSU Student" userId="eea3c886-40aa-4b94-949d-847e66ba14ed" providerId="ADAL" clId="{EA54B378-1796-4FE5-A1B8-D214CEB7CCA0}" dt="2023-12-13T19:33:22.741" v="468" actId="113"/>
          <ac:spMkLst>
            <pc:docMk/>
            <pc:sldMk cId="215103716" sldId="257"/>
            <ac:spMk id="9" creationId="{79D49F45-0D4B-0908-F1D9-5CCF314ACFAF}"/>
          </ac:spMkLst>
        </pc:spChg>
      </pc:sldChg>
      <pc:sldChg chg="modSp mod">
        <pc:chgData name="Olson, Raven  - SDSU Student" userId="eea3c886-40aa-4b94-949d-847e66ba14ed" providerId="ADAL" clId="{EA54B378-1796-4FE5-A1B8-D214CEB7CCA0}" dt="2023-12-14T20:35:25.225" v="1363" actId="6549"/>
        <pc:sldMkLst>
          <pc:docMk/>
          <pc:sldMk cId="4017290284" sldId="258"/>
        </pc:sldMkLst>
        <pc:spChg chg="mod">
          <ac:chgData name="Olson, Raven  - SDSU Student" userId="eea3c886-40aa-4b94-949d-847e66ba14ed" providerId="ADAL" clId="{EA54B378-1796-4FE5-A1B8-D214CEB7CCA0}" dt="2023-12-14T20:35:25.225" v="1363" actId="6549"/>
          <ac:spMkLst>
            <pc:docMk/>
            <pc:sldMk cId="4017290284" sldId="258"/>
            <ac:spMk id="3" creationId="{F5D1CDE1-0DD2-9A1C-39BE-D79AEA62C97A}"/>
          </ac:spMkLst>
        </pc:spChg>
      </pc:sldChg>
      <pc:sldChg chg="addSp modSp new mod">
        <pc:chgData name="Olson, Raven  - SDSU Student" userId="eea3c886-40aa-4b94-949d-847e66ba14ed" providerId="ADAL" clId="{EA54B378-1796-4FE5-A1B8-D214CEB7CCA0}" dt="2023-12-13T21:43:05.423" v="1325" actId="207"/>
        <pc:sldMkLst>
          <pc:docMk/>
          <pc:sldMk cId="3408668608" sldId="259"/>
        </pc:sldMkLst>
        <pc:spChg chg="mod">
          <ac:chgData name="Olson, Raven  - SDSU Student" userId="eea3c886-40aa-4b94-949d-847e66ba14ed" providerId="ADAL" clId="{EA54B378-1796-4FE5-A1B8-D214CEB7CCA0}" dt="2023-12-13T19:30:09.663" v="49" actId="20577"/>
          <ac:spMkLst>
            <pc:docMk/>
            <pc:sldMk cId="3408668608" sldId="259"/>
            <ac:spMk id="2" creationId="{B3DD9A7E-3869-5274-688C-9BF57EDC3E5A}"/>
          </ac:spMkLst>
        </pc:spChg>
        <pc:spChg chg="mod">
          <ac:chgData name="Olson, Raven  - SDSU Student" userId="eea3c886-40aa-4b94-949d-847e66ba14ed" providerId="ADAL" clId="{EA54B378-1796-4FE5-A1B8-D214CEB7CCA0}" dt="2023-12-13T21:42:38.299" v="1322" actId="20577"/>
          <ac:spMkLst>
            <pc:docMk/>
            <pc:sldMk cId="3408668608" sldId="259"/>
            <ac:spMk id="3" creationId="{3DE7A904-4B47-7182-39E8-3B239DB71CFB}"/>
          </ac:spMkLst>
        </pc:spChg>
        <pc:spChg chg="add mod ord">
          <ac:chgData name="Olson, Raven  - SDSU Student" userId="eea3c886-40aa-4b94-949d-847e66ba14ed" providerId="ADAL" clId="{EA54B378-1796-4FE5-A1B8-D214CEB7CCA0}" dt="2023-12-13T21:43:05.423" v="1325" actId="207"/>
          <ac:spMkLst>
            <pc:docMk/>
            <pc:sldMk cId="3408668608" sldId="259"/>
            <ac:spMk id="4" creationId="{B74BABF3-78E5-6FA7-4CE0-9696D9690A12}"/>
          </ac:spMkLst>
        </pc:spChg>
      </pc:sldChg>
      <pc:sldChg chg="addSp delSp modSp new mod modClrScheme chgLayout">
        <pc:chgData name="Olson, Raven  - SDSU Student" userId="eea3c886-40aa-4b94-949d-847e66ba14ed" providerId="ADAL" clId="{EA54B378-1796-4FE5-A1B8-D214CEB7CCA0}" dt="2023-12-13T21:00:58.399" v="1114" actId="1076"/>
        <pc:sldMkLst>
          <pc:docMk/>
          <pc:sldMk cId="1603665703" sldId="260"/>
        </pc:sldMkLst>
        <pc:spChg chg="del mod ord">
          <ac:chgData name="Olson, Raven  - SDSU Student" userId="eea3c886-40aa-4b94-949d-847e66ba14ed" providerId="ADAL" clId="{EA54B378-1796-4FE5-A1B8-D214CEB7CCA0}" dt="2023-12-13T20:59:07.700" v="1063" actId="478"/>
          <ac:spMkLst>
            <pc:docMk/>
            <pc:sldMk cId="1603665703" sldId="260"/>
            <ac:spMk id="2" creationId="{E9114F0A-EA74-ACAB-D97C-CBB69CA5B8F5}"/>
          </ac:spMkLst>
        </pc:spChg>
        <pc:spChg chg="add del mod ord">
          <ac:chgData name="Olson, Raven  - SDSU Student" userId="eea3c886-40aa-4b94-949d-847e66ba14ed" providerId="ADAL" clId="{EA54B378-1796-4FE5-A1B8-D214CEB7CCA0}" dt="2023-12-13T20:56:53.286" v="1022" actId="478"/>
          <ac:spMkLst>
            <pc:docMk/>
            <pc:sldMk cId="1603665703" sldId="260"/>
            <ac:spMk id="5" creationId="{FF053A9F-29A6-A8C2-6266-9B8DC52C0E01}"/>
          </ac:spMkLst>
        </pc:spChg>
        <pc:spChg chg="add del mod">
          <ac:chgData name="Olson, Raven  - SDSU Student" userId="eea3c886-40aa-4b94-949d-847e66ba14ed" providerId="ADAL" clId="{EA54B378-1796-4FE5-A1B8-D214CEB7CCA0}" dt="2023-12-13T20:56:55.886" v="1023" actId="478"/>
          <ac:spMkLst>
            <pc:docMk/>
            <pc:sldMk cId="1603665703" sldId="260"/>
            <ac:spMk id="11" creationId="{A28A8C1B-E0E6-B97B-0A51-A71C71B408FC}"/>
          </ac:spMkLst>
        </pc:spChg>
        <pc:spChg chg="add del mod">
          <ac:chgData name="Olson, Raven  - SDSU Student" userId="eea3c886-40aa-4b94-949d-847e66ba14ed" providerId="ADAL" clId="{EA54B378-1796-4FE5-A1B8-D214CEB7CCA0}" dt="2023-12-13T20:59:09.637" v="1064" actId="478"/>
          <ac:spMkLst>
            <pc:docMk/>
            <pc:sldMk cId="1603665703" sldId="260"/>
            <ac:spMk id="21" creationId="{E45A6AA8-F090-37BE-3AE2-F17B63435BB4}"/>
          </ac:spMkLst>
        </pc:spChg>
        <pc:spChg chg="add mod">
          <ac:chgData name="Olson, Raven  - SDSU Student" userId="eea3c886-40aa-4b94-949d-847e66ba14ed" providerId="ADAL" clId="{EA54B378-1796-4FE5-A1B8-D214CEB7CCA0}" dt="2023-12-13T21:00:15.014" v="1095" actId="1076"/>
          <ac:spMkLst>
            <pc:docMk/>
            <pc:sldMk cId="1603665703" sldId="260"/>
            <ac:spMk id="22" creationId="{2ABFC798-EC62-2EC6-8C6C-6B5476FCC2AF}"/>
          </ac:spMkLst>
        </pc:spChg>
        <pc:spChg chg="add mod">
          <ac:chgData name="Olson, Raven  - SDSU Student" userId="eea3c886-40aa-4b94-949d-847e66ba14ed" providerId="ADAL" clId="{EA54B378-1796-4FE5-A1B8-D214CEB7CCA0}" dt="2023-12-13T21:00:19.484" v="1096" actId="1076"/>
          <ac:spMkLst>
            <pc:docMk/>
            <pc:sldMk cId="1603665703" sldId="260"/>
            <ac:spMk id="23" creationId="{22EAE2EE-0444-C29D-7D34-DAB2A8231938}"/>
          </ac:spMkLst>
        </pc:spChg>
        <pc:spChg chg="add mod">
          <ac:chgData name="Olson, Raven  - SDSU Student" userId="eea3c886-40aa-4b94-949d-847e66ba14ed" providerId="ADAL" clId="{EA54B378-1796-4FE5-A1B8-D214CEB7CCA0}" dt="2023-12-13T21:00:45.160" v="1105" actId="1076"/>
          <ac:spMkLst>
            <pc:docMk/>
            <pc:sldMk cId="1603665703" sldId="260"/>
            <ac:spMk id="24" creationId="{21BF5D90-A2E3-EF74-6DA7-645C544829A7}"/>
          </ac:spMkLst>
        </pc:spChg>
        <pc:spChg chg="add mod">
          <ac:chgData name="Olson, Raven  - SDSU Student" userId="eea3c886-40aa-4b94-949d-847e66ba14ed" providerId="ADAL" clId="{EA54B378-1796-4FE5-A1B8-D214CEB7CCA0}" dt="2023-12-13T21:00:58.399" v="1114" actId="1076"/>
          <ac:spMkLst>
            <pc:docMk/>
            <pc:sldMk cId="1603665703" sldId="260"/>
            <ac:spMk id="25" creationId="{F61F8FDA-5251-154B-CFF3-93A0428E7796}"/>
          </ac:spMkLst>
        </pc:spChg>
        <pc:picChg chg="add del mod">
          <ac:chgData name="Olson, Raven  - SDSU Student" userId="eea3c886-40aa-4b94-949d-847e66ba14ed" providerId="ADAL" clId="{EA54B378-1796-4FE5-A1B8-D214CEB7CCA0}" dt="2023-12-13T20:22:18.479" v="874" actId="478"/>
          <ac:picMkLst>
            <pc:docMk/>
            <pc:sldMk cId="1603665703" sldId="260"/>
            <ac:picMk id="4" creationId="{6E22ABB4-3EF6-03B2-1C23-84D3A7CB1FDD}"/>
          </ac:picMkLst>
        </pc:picChg>
        <pc:picChg chg="add del mod">
          <ac:chgData name="Olson, Raven  - SDSU Student" userId="eea3c886-40aa-4b94-949d-847e66ba14ed" providerId="ADAL" clId="{EA54B378-1796-4FE5-A1B8-D214CEB7CCA0}" dt="2023-12-13T20:45:32.226" v="1013" actId="478"/>
          <ac:picMkLst>
            <pc:docMk/>
            <pc:sldMk cId="1603665703" sldId="260"/>
            <ac:picMk id="7" creationId="{125FCCD0-E821-DF4A-1DC7-DD4E1E1AA081}"/>
          </ac:picMkLst>
        </pc:picChg>
        <pc:picChg chg="add del mod">
          <ac:chgData name="Olson, Raven  - SDSU Student" userId="eea3c886-40aa-4b94-949d-847e66ba14ed" providerId="ADAL" clId="{EA54B378-1796-4FE5-A1B8-D214CEB7CCA0}" dt="2023-12-13T20:50:37.505" v="1020" actId="478"/>
          <ac:picMkLst>
            <pc:docMk/>
            <pc:sldMk cId="1603665703" sldId="260"/>
            <ac:picMk id="9" creationId="{8CBE4B88-44E7-8461-1E72-CDF86B131793}"/>
          </ac:picMkLst>
        </pc:picChg>
        <pc:picChg chg="add mod">
          <ac:chgData name="Olson, Raven  - SDSU Student" userId="eea3c886-40aa-4b94-949d-847e66ba14ed" providerId="ADAL" clId="{EA54B378-1796-4FE5-A1B8-D214CEB7CCA0}" dt="2023-12-13T20:58:25.298" v="1053" actId="14100"/>
          <ac:picMkLst>
            <pc:docMk/>
            <pc:sldMk cId="1603665703" sldId="260"/>
            <ac:picMk id="13" creationId="{BDD84918-E181-4C2E-4330-9B4B613A1393}"/>
          </ac:picMkLst>
        </pc:picChg>
        <pc:picChg chg="add mod">
          <ac:chgData name="Olson, Raven  - SDSU Student" userId="eea3c886-40aa-4b94-949d-847e66ba14ed" providerId="ADAL" clId="{EA54B378-1796-4FE5-A1B8-D214CEB7CCA0}" dt="2023-12-13T20:58:51.655" v="1061" actId="1076"/>
          <ac:picMkLst>
            <pc:docMk/>
            <pc:sldMk cId="1603665703" sldId="260"/>
            <ac:picMk id="15" creationId="{A0DCE783-CA9F-189F-373A-37B9B9D33970}"/>
          </ac:picMkLst>
        </pc:picChg>
        <pc:picChg chg="add mod">
          <ac:chgData name="Olson, Raven  - SDSU Student" userId="eea3c886-40aa-4b94-949d-847e66ba14ed" providerId="ADAL" clId="{EA54B378-1796-4FE5-A1B8-D214CEB7CCA0}" dt="2023-12-13T20:58:33.238" v="1055" actId="1076"/>
          <ac:picMkLst>
            <pc:docMk/>
            <pc:sldMk cId="1603665703" sldId="260"/>
            <ac:picMk id="17" creationId="{D632EB98-E8BD-1A30-6138-B32174E0A13F}"/>
          </ac:picMkLst>
        </pc:picChg>
        <pc:picChg chg="add mod">
          <ac:chgData name="Olson, Raven  - SDSU Student" userId="eea3c886-40aa-4b94-949d-847e66ba14ed" providerId="ADAL" clId="{EA54B378-1796-4FE5-A1B8-D214CEB7CCA0}" dt="2023-12-13T20:58:53.265" v="1062" actId="1076"/>
          <ac:picMkLst>
            <pc:docMk/>
            <pc:sldMk cId="1603665703" sldId="260"/>
            <ac:picMk id="19" creationId="{3B808E1C-2FFB-AB0B-59D5-6B26FBB65506}"/>
          </ac:picMkLst>
        </pc:picChg>
      </pc:sldChg>
      <pc:sldChg chg="modSp new del mod">
        <pc:chgData name="Olson, Raven  - SDSU Student" userId="eea3c886-40aa-4b94-949d-847e66ba14ed" providerId="ADAL" clId="{EA54B378-1796-4FE5-A1B8-D214CEB7CCA0}" dt="2023-12-13T21:32:12.812" v="1274" actId="47"/>
        <pc:sldMkLst>
          <pc:docMk/>
          <pc:sldMk cId="161899135" sldId="261"/>
        </pc:sldMkLst>
        <pc:spChg chg="mod">
          <ac:chgData name="Olson, Raven  - SDSU Student" userId="eea3c886-40aa-4b94-949d-847e66ba14ed" providerId="ADAL" clId="{EA54B378-1796-4FE5-A1B8-D214CEB7CCA0}" dt="2023-12-13T19:35:28.358" v="543" actId="20577"/>
          <ac:spMkLst>
            <pc:docMk/>
            <pc:sldMk cId="161899135" sldId="261"/>
            <ac:spMk id="2" creationId="{BE285B71-D32A-08AE-6F49-BC70E087F4B1}"/>
          </ac:spMkLst>
        </pc:spChg>
      </pc:sldChg>
      <pc:sldChg chg="modSp new del mod">
        <pc:chgData name="Olson, Raven  - SDSU Student" userId="eea3c886-40aa-4b94-949d-847e66ba14ed" providerId="ADAL" clId="{EA54B378-1796-4FE5-A1B8-D214CEB7CCA0}" dt="2023-12-13T21:32:14.337" v="1275" actId="47"/>
        <pc:sldMkLst>
          <pc:docMk/>
          <pc:sldMk cId="810896881" sldId="262"/>
        </pc:sldMkLst>
        <pc:spChg chg="mod">
          <ac:chgData name="Olson, Raven  - SDSU Student" userId="eea3c886-40aa-4b94-949d-847e66ba14ed" providerId="ADAL" clId="{EA54B378-1796-4FE5-A1B8-D214CEB7CCA0}" dt="2023-12-13T19:40:02.149" v="869" actId="20577"/>
          <ac:spMkLst>
            <pc:docMk/>
            <pc:sldMk cId="810896881" sldId="262"/>
            <ac:spMk id="2" creationId="{FFDB5545-7166-8C7A-5D98-CE3C7FA35AC1}"/>
          </ac:spMkLst>
        </pc:spChg>
      </pc:sldChg>
      <pc:sldChg chg="addSp delSp modSp new mod ord">
        <pc:chgData name="Olson, Raven  - SDSU Student" userId="eea3c886-40aa-4b94-949d-847e66ba14ed" providerId="ADAL" clId="{EA54B378-1796-4FE5-A1B8-D214CEB7CCA0}" dt="2023-12-13T21:19:23.175" v="1158"/>
        <pc:sldMkLst>
          <pc:docMk/>
          <pc:sldMk cId="3180689969" sldId="263"/>
        </pc:sldMkLst>
        <pc:spChg chg="mod">
          <ac:chgData name="Olson, Raven  - SDSU Student" userId="eea3c886-40aa-4b94-949d-847e66ba14ed" providerId="ADAL" clId="{EA54B378-1796-4FE5-A1B8-D214CEB7CCA0}" dt="2023-12-13T21:13:13.631" v="1143" actId="20577"/>
          <ac:spMkLst>
            <pc:docMk/>
            <pc:sldMk cId="3180689969" sldId="263"/>
            <ac:spMk id="2" creationId="{1912809C-401A-A98F-2DB3-24FF3B5E6B73}"/>
          </ac:spMkLst>
        </pc:spChg>
        <pc:spChg chg="del">
          <ac:chgData name="Olson, Raven  - SDSU Student" userId="eea3c886-40aa-4b94-949d-847e66ba14ed" providerId="ADAL" clId="{EA54B378-1796-4FE5-A1B8-D214CEB7CCA0}" dt="2023-12-13T21:13:16.686" v="1144" actId="478"/>
          <ac:spMkLst>
            <pc:docMk/>
            <pc:sldMk cId="3180689969" sldId="263"/>
            <ac:spMk id="3" creationId="{3102E74D-974E-37CD-DEF1-D089C5A373C2}"/>
          </ac:spMkLst>
        </pc:spChg>
        <pc:picChg chg="add mod">
          <ac:chgData name="Olson, Raven  - SDSU Student" userId="eea3c886-40aa-4b94-949d-847e66ba14ed" providerId="ADAL" clId="{EA54B378-1796-4FE5-A1B8-D214CEB7CCA0}" dt="2023-12-13T21:19:19.588" v="1156" actId="1076"/>
          <ac:picMkLst>
            <pc:docMk/>
            <pc:sldMk cId="3180689969" sldId="263"/>
            <ac:picMk id="5" creationId="{780FF850-98AE-358E-4A07-3692480092D7}"/>
          </ac:picMkLst>
        </pc:picChg>
        <pc:picChg chg="add mod">
          <ac:chgData name="Olson, Raven  - SDSU Student" userId="eea3c886-40aa-4b94-949d-847e66ba14ed" providerId="ADAL" clId="{EA54B378-1796-4FE5-A1B8-D214CEB7CCA0}" dt="2023-12-13T21:18:57.842" v="1154" actId="1076"/>
          <ac:picMkLst>
            <pc:docMk/>
            <pc:sldMk cId="3180689969" sldId="263"/>
            <ac:picMk id="7" creationId="{F095F27F-7D13-899B-C7F6-B0AFF3C6F82B}"/>
          </ac:picMkLst>
        </pc:picChg>
      </pc:sldChg>
      <pc:sldChg chg="addSp delSp modSp new mod">
        <pc:chgData name="Olson, Raven  - SDSU Student" userId="eea3c886-40aa-4b94-949d-847e66ba14ed" providerId="ADAL" clId="{EA54B378-1796-4FE5-A1B8-D214CEB7CCA0}" dt="2023-12-13T21:42:16.037" v="1304" actId="14100"/>
        <pc:sldMkLst>
          <pc:docMk/>
          <pc:sldMk cId="2860766112" sldId="264"/>
        </pc:sldMkLst>
        <pc:spChg chg="del">
          <ac:chgData name="Olson, Raven  - SDSU Student" userId="eea3c886-40aa-4b94-949d-847e66ba14ed" providerId="ADAL" clId="{EA54B378-1796-4FE5-A1B8-D214CEB7CCA0}" dt="2023-12-13T21:41:22.821" v="1289" actId="478"/>
          <ac:spMkLst>
            <pc:docMk/>
            <pc:sldMk cId="2860766112" sldId="264"/>
            <ac:spMk id="2" creationId="{045ED1EC-DA18-D047-3D9E-7C6FAF22F26A}"/>
          </ac:spMkLst>
        </pc:spChg>
        <pc:spChg chg="del">
          <ac:chgData name="Olson, Raven  - SDSU Student" userId="eea3c886-40aa-4b94-949d-847e66ba14ed" providerId="ADAL" clId="{EA54B378-1796-4FE5-A1B8-D214CEB7CCA0}" dt="2023-12-13T21:40:35.451" v="1277" actId="478"/>
          <ac:spMkLst>
            <pc:docMk/>
            <pc:sldMk cId="2860766112" sldId="264"/>
            <ac:spMk id="3" creationId="{4035747C-D45D-639F-074A-BD361EF65A00}"/>
          </ac:spMkLst>
        </pc:spChg>
        <pc:picChg chg="add mod">
          <ac:chgData name="Olson, Raven  - SDSU Student" userId="eea3c886-40aa-4b94-949d-847e66ba14ed" providerId="ADAL" clId="{EA54B378-1796-4FE5-A1B8-D214CEB7CCA0}" dt="2023-12-13T21:42:11.006" v="1303" actId="1076"/>
          <ac:picMkLst>
            <pc:docMk/>
            <pc:sldMk cId="2860766112" sldId="264"/>
            <ac:picMk id="5" creationId="{5BD05B9C-1DC5-2ABE-7F9A-DA21F5F8854D}"/>
          </ac:picMkLst>
        </pc:picChg>
        <pc:picChg chg="add mod">
          <ac:chgData name="Olson, Raven  - SDSU Student" userId="eea3c886-40aa-4b94-949d-847e66ba14ed" providerId="ADAL" clId="{EA54B378-1796-4FE5-A1B8-D214CEB7CCA0}" dt="2023-12-13T21:42:16.037" v="1304" actId="14100"/>
          <ac:picMkLst>
            <pc:docMk/>
            <pc:sldMk cId="2860766112" sldId="264"/>
            <ac:picMk id="7" creationId="{44270ABF-4803-0873-A1FA-ACC55CC8CADD}"/>
          </ac:picMkLst>
        </pc:picChg>
        <pc:picChg chg="add mod">
          <ac:chgData name="Olson, Raven  - SDSU Student" userId="eea3c886-40aa-4b94-949d-847e66ba14ed" providerId="ADAL" clId="{EA54B378-1796-4FE5-A1B8-D214CEB7CCA0}" dt="2023-12-13T21:42:05.651" v="1301" actId="14100"/>
          <ac:picMkLst>
            <pc:docMk/>
            <pc:sldMk cId="2860766112" sldId="264"/>
            <ac:picMk id="9" creationId="{1C44FD28-F335-FAAC-1A10-D1B202991289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3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4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447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5341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80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8120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71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55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8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184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1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22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5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263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99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038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41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8B40C91-892A-4576-95F3-4DD6C7A58FD1}" type="datetimeFigureOut">
              <a:rPr lang="en-US" smtClean="0"/>
              <a:t>12/14/2023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48C9BE2-1B97-4CE1-ABDD-45CDA71A1D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636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xsports.com/articles/nfl/2023-nfl-offense-rankings-team-pass-and-rush-stats" TargetMode="External"/><Relationship Id="rId2" Type="http://schemas.openxmlformats.org/officeDocument/2006/relationships/hyperlink" Target="https://www.nytimes.com/interactive/2023/upshot/minnesota-vikings-nfl-playoff-pictur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football player in a purple uniform&#10;&#10;Description automatically generated">
            <a:extLst>
              <a:ext uri="{FF2B5EF4-FFF2-40B4-BE49-F238E27FC236}">
                <a16:creationId xmlns:a16="http://schemas.microsoft.com/office/drawing/2014/main" id="{73C7D961-9314-32D9-2F82-168AB9C46A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585" b="151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B52EFF-D90C-4031-DE56-6FFEA4E1B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 dirty="0"/>
              <a:t>2023 Vikings Offense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7C6BE5-3426-B323-75BC-CEEA8AF015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r>
              <a:rPr lang="en-US" dirty="0"/>
              <a:t>Raven Olson</a:t>
            </a:r>
          </a:p>
        </p:txBody>
      </p:sp>
    </p:spTree>
    <p:extLst>
      <p:ext uri="{BB962C8B-B14F-4D97-AF65-F5344CB8AC3E}">
        <p14:creationId xmlns:p14="http://schemas.microsoft.com/office/powerpoint/2010/main" val="55872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738481C-B572-6AA9-170E-CA19FE3FEB44}"/>
              </a:ext>
            </a:extLst>
          </p:cNvPr>
          <p:cNvSpPr/>
          <p:nvPr/>
        </p:nvSpPr>
        <p:spPr>
          <a:xfrm>
            <a:off x="7884367" y="5533053"/>
            <a:ext cx="2360645" cy="123164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D49F45-0D4B-0908-F1D9-5CCF314AC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4477" y="170554"/>
            <a:ext cx="4758612" cy="1183974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Vikings 2023 Season </a:t>
            </a:r>
            <a:r>
              <a:rPr lang="en-US" sz="3100" dirty="0"/>
              <a:t>(so far)</a:t>
            </a:r>
            <a:endParaRPr lang="en-US" sz="4400" dirty="0"/>
          </a:p>
        </p:txBody>
      </p:sp>
      <p:pic>
        <p:nvPicPr>
          <p:cNvPr id="6" name="Content Placeholder 5" descr="A screenshot of a sports schedule&#10;&#10;Description automatically generated">
            <a:extLst>
              <a:ext uri="{FF2B5EF4-FFF2-40B4-BE49-F238E27FC236}">
                <a16:creationId xmlns:a16="http://schemas.microsoft.com/office/drawing/2014/main" id="{317EA5CD-345E-F9A8-E76C-915F1E71B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90"/>
          <a:stretch/>
        </p:blipFill>
        <p:spPr>
          <a:xfrm>
            <a:off x="1186161" y="173919"/>
            <a:ext cx="4580157" cy="6510162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ABA042D-FEC7-A84A-F5A3-913D7335A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74477" y="1411272"/>
            <a:ext cx="4758612" cy="5446728"/>
          </a:xfrm>
        </p:spPr>
        <p:txBody>
          <a:bodyPr>
            <a:normAutofit fontScale="925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200" dirty="0"/>
              <a:t>Overall Record: 7-6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200" dirty="0"/>
              <a:t>Playoff Chances: 62%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According to the New York Times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Updated as of 12/12/2023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200" dirty="0"/>
              <a:t>Offensive Rankings (through Wk. 14)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Total Offense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Rank: 12</a:t>
            </a:r>
            <a:r>
              <a:rPr lang="en-US" sz="1500" baseline="30000" dirty="0"/>
              <a:t>th</a:t>
            </a:r>
            <a:endParaRPr lang="en-US" sz="15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341.5 yds/game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Total TDs: 30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Passing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Rank: 8</a:t>
            </a:r>
            <a:r>
              <a:rPr lang="en-US" sz="1500" baseline="30000" dirty="0"/>
              <a:t>th</a:t>
            </a:r>
            <a:endParaRPr lang="en-US" sz="15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246.3 pass yds/game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Total Passing TDs: 23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Rushing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Rank: 27</a:t>
            </a:r>
            <a:r>
              <a:rPr lang="en-US" sz="1500" baseline="30000" dirty="0"/>
              <a:t>th</a:t>
            </a:r>
            <a:r>
              <a:rPr lang="en-US" sz="1500" dirty="0"/>
              <a:t>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95.2 rush yds/game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500" dirty="0"/>
              <a:t>Total Rushing TDs: 5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4CD9EB-E850-DB31-145F-B630F00AC098}"/>
              </a:ext>
            </a:extLst>
          </p:cNvPr>
          <p:cNvCxnSpPr>
            <a:cxnSpLocks/>
          </p:cNvCxnSpPr>
          <p:nvPr/>
        </p:nvCxnSpPr>
        <p:spPr>
          <a:xfrm>
            <a:off x="989045" y="4525347"/>
            <a:ext cx="5200261" cy="0"/>
          </a:xfrm>
          <a:prstGeom prst="line">
            <a:avLst/>
          </a:prstGeom>
          <a:ln w="57150">
            <a:solidFill>
              <a:srgbClr val="FF4F4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7A55102-250D-B79F-761B-614674D266F9}"/>
              </a:ext>
            </a:extLst>
          </p:cNvPr>
          <p:cNvSpPr txBox="1"/>
          <p:nvPr/>
        </p:nvSpPr>
        <p:spPr>
          <a:xfrm>
            <a:off x="5963434" y="4109848"/>
            <a:ext cx="1013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4F4F"/>
                </a:solidFill>
              </a:rPr>
              <a:t>Cut-off point for data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0E91133-9C24-0F4E-AA53-3AC51A7A6C29}"/>
              </a:ext>
            </a:extLst>
          </p:cNvPr>
          <p:cNvCxnSpPr>
            <a:cxnSpLocks/>
          </p:cNvCxnSpPr>
          <p:nvPr/>
        </p:nvCxnSpPr>
        <p:spPr>
          <a:xfrm>
            <a:off x="6968030" y="173918"/>
            <a:ext cx="0" cy="651016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0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9A7E-3869-5274-688C-9BF57EDC3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and Objectives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74BABF3-78E5-6FA7-4CE0-9696D9690A12}"/>
              </a:ext>
            </a:extLst>
          </p:cNvPr>
          <p:cNvSpPr/>
          <p:nvPr/>
        </p:nvSpPr>
        <p:spPr>
          <a:xfrm>
            <a:off x="1324947" y="2640563"/>
            <a:ext cx="2304661" cy="123164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7A904-4B47-7182-39E8-3B239DB71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reasons for the Vikings’ poor rushing attack?</a:t>
            </a:r>
          </a:p>
          <a:p>
            <a:r>
              <a:rPr lang="en-US" dirty="0"/>
              <a:t>What factors matter the most?</a:t>
            </a:r>
          </a:p>
          <a:p>
            <a:pPr lvl="1"/>
            <a:r>
              <a:rPr lang="en-US" dirty="0"/>
              <a:t>Quarter</a:t>
            </a:r>
          </a:p>
          <a:p>
            <a:pPr lvl="1"/>
            <a:r>
              <a:rPr lang="en-US" dirty="0"/>
              <a:t>Down</a:t>
            </a:r>
          </a:p>
          <a:p>
            <a:pPr lvl="1"/>
            <a:r>
              <a:rPr lang="en-US" dirty="0"/>
              <a:t>Rushing Direction</a:t>
            </a:r>
          </a:p>
          <a:p>
            <a:pPr lvl="1"/>
            <a:r>
              <a:rPr lang="en-US" dirty="0"/>
              <a:t>Formation</a:t>
            </a:r>
          </a:p>
          <a:p>
            <a:pPr lvl="1"/>
            <a:r>
              <a:rPr lang="en-US" dirty="0"/>
              <a:t>Side of the Field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68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e chart with numbers and a few words&#10;&#10;Description automatically generated with medium confidence">
            <a:extLst>
              <a:ext uri="{FF2B5EF4-FFF2-40B4-BE49-F238E27FC236}">
                <a16:creationId xmlns:a16="http://schemas.microsoft.com/office/drawing/2014/main" id="{BDD84918-E181-4C2E-4330-9B4B613A1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80" y="1003892"/>
            <a:ext cx="4442178" cy="2743200"/>
          </a:xfrm>
          <a:prstGeom prst="rect">
            <a:avLst/>
          </a:prstGeom>
        </p:spPr>
      </p:pic>
      <p:pic>
        <p:nvPicPr>
          <p:cNvPr id="15" name="Picture 14" descr="A pie chart with numbers and a few words&#10;&#10;Description automatically generated">
            <a:extLst>
              <a:ext uri="{FF2B5EF4-FFF2-40B4-BE49-F238E27FC236}">
                <a16:creationId xmlns:a16="http://schemas.microsoft.com/office/drawing/2014/main" id="{A0DCE783-CA9F-189F-373A-37B9B9D33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942" y="1003892"/>
            <a:ext cx="4442178" cy="2743200"/>
          </a:xfrm>
          <a:prstGeom prst="rect">
            <a:avLst/>
          </a:prstGeom>
        </p:spPr>
      </p:pic>
      <p:pic>
        <p:nvPicPr>
          <p:cNvPr id="17" name="Picture 16" descr="A pie chart with numbers and a number on it&#10;&#10;Description automatically generated">
            <a:extLst>
              <a:ext uri="{FF2B5EF4-FFF2-40B4-BE49-F238E27FC236}">
                <a16:creationId xmlns:a16="http://schemas.microsoft.com/office/drawing/2014/main" id="{D632EB98-E8BD-1A30-6138-B32174E0A1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80" y="3938235"/>
            <a:ext cx="4442178" cy="2743200"/>
          </a:xfrm>
          <a:prstGeom prst="rect">
            <a:avLst/>
          </a:prstGeom>
        </p:spPr>
      </p:pic>
      <p:pic>
        <p:nvPicPr>
          <p:cNvPr id="19" name="Picture 18" descr="A pie chart with numbers and a few words&#10;&#10;Description automatically generated">
            <a:extLst>
              <a:ext uri="{FF2B5EF4-FFF2-40B4-BE49-F238E27FC236}">
                <a16:creationId xmlns:a16="http://schemas.microsoft.com/office/drawing/2014/main" id="{3B808E1C-2FFB-AB0B-59D5-6B26FBB655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1942" y="3938235"/>
            <a:ext cx="4442178" cy="27432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ABFC798-EC62-2EC6-8C6C-6B5476FCC2AF}"/>
              </a:ext>
            </a:extLst>
          </p:cNvPr>
          <p:cNvSpPr txBox="1"/>
          <p:nvPr/>
        </p:nvSpPr>
        <p:spPr>
          <a:xfrm>
            <a:off x="2535221" y="480672"/>
            <a:ext cx="1347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Down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EAE2EE-0444-C29D-7D34-DAB2A8231938}"/>
              </a:ext>
            </a:extLst>
          </p:cNvPr>
          <p:cNvSpPr txBox="1"/>
          <p:nvPr/>
        </p:nvSpPr>
        <p:spPr>
          <a:xfrm>
            <a:off x="8227454" y="457491"/>
            <a:ext cx="1511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Quarter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1BF5D90-A2E3-EF74-6DA7-645C544829A7}"/>
              </a:ext>
            </a:extLst>
          </p:cNvPr>
          <p:cNvSpPr txBox="1"/>
          <p:nvPr/>
        </p:nvSpPr>
        <p:spPr>
          <a:xfrm>
            <a:off x="-162083" y="2113882"/>
            <a:ext cx="1347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61F8FDA-5251-154B-CFF3-93A0428E7796}"/>
              </a:ext>
            </a:extLst>
          </p:cNvPr>
          <p:cNvSpPr txBox="1"/>
          <p:nvPr/>
        </p:nvSpPr>
        <p:spPr>
          <a:xfrm>
            <a:off x="-162084" y="4857082"/>
            <a:ext cx="1347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Yds.</a:t>
            </a:r>
          </a:p>
        </p:txBody>
      </p:sp>
    </p:spTree>
    <p:extLst>
      <p:ext uri="{BB962C8B-B14F-4D97-AF65-F5344CB8AC3E}">
        <p14:creationId xmlns:p14="http://schemas.microsoft.com/office/powerpoint/2010/main" val="1603665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rectangular shapes&#10;&#10;Description automatically generated">
            <a:extLst>
              <a:ext uri="{FF2B5EF4-FFF2-40B4-BE49-F238E27FC236}">
                <a16:creationId xmlns:a16="http://schemas.microsoft.com/office/drawing/2014/main" id="{5BD05B9C-1DC5-2ABE-7F9A-DA21F5F88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-2786"/>
            <a:ext cx="5486400" cy="3388043"/>
          </a:xfrm>
          <a:prstGeom prst="rect">
            <a:avLst/>
          </a:prstGeom>
        </p:spPr>
      </p:pic>
      <p:pic>
        <p:nvPicPr>
          <p:cNvPr id="7" name="Picture 6" descr="A pie chart with numbers and colors&#10;&#10;Description automatically generated">
            <a:extLst>
              <a:ext uri="{FF2B5EF4-FFF2-40B4-BE49-F238E27FC236}">
                <a16:creationId xmlns:a16="http://schemas.microsoft.com/office/drawing/2014/main" id="{44270ABF-4803-0873-A1FA-ACC55CC8CA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440" y="3421754"/>
            <a:ext cx="5486400" cy="3351546"/>
          </a:xfrm>
          <a:prstGeom prst="rect">
            <a:avLst/>
          </a:prstGeom>
        </p:spPr>
      </p:pic>
      <p:pic>
        <p:nvPicPr>
          <p:cNvPr id="9" name="Picture 8" descr="A pie chart with numbers and letters&#10;&#10;Description automatically generated">
            <a:extLst>
              <a:ext uri="{FF2B5EF4-FFF2-40B4-BE49-F238E27FC236}">
                <a16:creationId xmlns:a16="http://schemas.microsoft.com/office/drawing/2014/main" id="{1C44FD28-F335-FAAC-1A10-D1B202991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1754"/>
            <a:ext cx="5486400" cy="338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766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2809C-401A-A98F-2DB3-24FF3B5E6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780FF850-98AE-358E-4A07-369248009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7089" y="2684416"/>
            <a:ext cx="4732529" cy="2170436"/>
          </a:xfrm>
          <a:prstGeom prst="rect">
            <a:avLst/>
          </a:prstGeom>
        </p:spPr>
      </p:pic>
      <p:pic>
        <p:nvPicPr>
          <p:cNvPr id="7" name="Picture 6" descr="A graph of a normal q-q plot&#10;&#10;Description automatically generated">
            <a:extLst>
              <a:ext uri="{FF2B5EF4-FFF2-40B4-BE49-F238E27FC236}">
                <a16:creationId xmlns:a16="http://schemas.microsoft.com/office/drawing/2014/main" id="{F095F27F-7D13-899B-C7F6-B0AFF3C6F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82" y="1898203"/>
            <a:ext cx="6664785" cy="411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89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8C690-CD52-C5E2-5738-96F501701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1CDE1-0DD2-9A1C-39BE-D79AEA62C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https://nflsavant.com/about.php</a:t>
            </a:r>
          </a:p>
          <a:p>
            <a:r>
              <a:rPr lang="en-US" dirty="0">
                <a:hlinkClick r:id="rId2"/>
              </a:rPr>
              <a:t>https://www.espn.com/nfl/team/schedule/_/name/min/minnesota-vikings</a:t>
            </a:r>
          </a:p>
          <a:p>
            <a:r>
              <a:rPr lang="en-US" dirty="0">
                <a:hlinkClick r:id="rId2"/>
              </a:rPr>
              <a:t>https://www.nytimes.com/interactive/2023/upshot/minnesota-vikings-nfl-playoff-picture.html</a:t>
            </a:r>
            <a:endParaRPr lang="en-US" dirty="0"/>
          </a:p>
          <a:p>
            <a:r>
              <a:rPr lang="en-US" dirty="0">
                <a:hlinkClick r:id="rId3"/>
              </a:rPr>
              <a:t>https://www.foxsports.com/articles/nfl/2023-nfl-offense-rankings-team-pass-and-rush-stats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902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350</TotalTime>
  <Words>181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Calisto MT</vt:lpstr>
      <vt:lpstr>Wingdings 2</vt:lpstr>
      <vt:lpstr>Slate</vt:lpstr>
      <vt:lpstr>2023 Vikings Offense Analysis</vt:lpstr>
      <vt:lpstr>Vikings 2023 Season (so far)</vt:lpstr>
      <vt:lpstr>Questions and Objectives</vt:lpstr>
      <vt:lpstr>PowerPoint Presentation</vt:lpstr>
      <vt:lpstr>PowerPoint Presentation</vt:lpstr>
      <vt:lpstr>ANOVA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Vikings Offense</dc:title>
  <dc:creator>Olson, Raven  - SDSU Student</dc:creator>
  <cp:lastModifiedBy>Olson, Raven  - SDSU Student</cp:lastModifiedBy>
  <cp:revision>1</cp:revision>
  <dcterms:created xsi:type="dcterms:W3CDTF">2023-12-13T15:52:38Z</dcterms:created>
  <dcterms:modified xsi:type="dcterms:W3CDTF">2023-12-14T20:35:33Z</dcterms:modified>
</cp:coreProperties>
</file>

<file path=docProps/thumbnail.jpeg>
</file>